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0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D7AC-EE4E-4905-9260-3B1B327C2651}" type="datetimeFigureOut">
              <a:rPr lang="hr-HR" smtClean="0"/>
              <a:pPr/>
              <a:t>15.2.2019.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09C1-BF99-4D24-A96F-63B8B83961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23745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D7AC-EE4E-4905-9260-3B1B327C2651}" type="datetimeFigureOut">
              <a:rPr lang="hr-HR" smtClean="0"/>
              <a:pPr/>
              <a:t>15.2.2019.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09C1-BF99-4D24-A96F-63B8B83961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6288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D7AC-EE4E-4905-9260-3B1B327C2651}" type="datetimeFigureOut">
              <a:rPr lang="hr-HR" smtClean="0"/>
              <a:pPr/>
              <a:t>15.2.2019.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09C1-BF99-4D24-A96F-63B8B83961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25757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D7AC-EE4E-4905-9260-3B1B327C2651}" type="datetimeFigureOut">
              <a:rPr lang="hr-HR" smtClean="0"/>
              <a:pPr/>
              <a:t>15.2.2019.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09C1-BF99-4D24-A96F-63B8B83961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3704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D7AC-EE4E-4905-9260-3B1B327C2651}" type="datetimeFigureOut">
              <a:rPr lang="hr-HR" smtClean="0"/>
              <a:pPr/>
              <a:t>15.2.2019.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09C1-BF99-4D24-A96F-63B8B83961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52659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D7AC-EE4E-4905-9260-3B1B327C2651}" type="datetimeFigureOut">
              <a:rPr lang="hr-HR" smtClean="0"/>
              <a:pPr/>
              <a:t>15.2.2019.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09C1-BF99-4D24-A96F-63B8B83961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40299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D7AC-EE4E-4905-9260-3B1B327C2651}" type="datetimeFigureOut">
              <a:rPr lang="hr-HR" smtClean="0"/>
              <a:pPr/>
              <a:t>15.2.2019.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09C1-BF99-4D24-A96F-63B8B83961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7800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D7AC-EE4E-4905-9260-3B1B327C2651}" type="datetimeFigureOut">
              <a:rPr lang="hr-HR" smtClean="0"/>
              <a:pPr/>
              <a:t>15.2.2019.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09C1-BF99-4D24-A96F-63B8B83961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6616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D7AC-EE4E-4905-9260-3B1B327C2651}" type="datetimeFigureOut">
              <a:rPr lang="hr-HR" smtClean="0"/>
              <a:pPr/>
              <a:t>15.2.2019.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09C1-BF99-4D24-A96F-63B8B83961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0804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D7AC-EE4E-4905-9260-3B1B327C2651}" type="datetimeFigureOut">
              <a:rPr lang="hr-HR" smtClean="0"/>
              <a:pPr/>
              <a:t>15.2.2019.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09C1-BF99-4D24-A96F-63B8B83961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65532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D7AC-EE4E-4905-9260-3B1B327C2651}" type="datetimeFigureOut">
              <a:rPr lang="hr-HR" smtClean="0"/>
              <a:pPr/>
              <a:t>15.2.2019.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09C1-BF99-4D24-A96F-63B8B83961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75121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2D7AC-EE4E-4905-9260-3B1B327C2651}" type="datetimeFigureOut">
              <a:rPr lang="hr-HR" smtClean="0"/>
              <a:pPr/>
              <a:t>15.2.2019.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D09C1-BF99-4D24-A96F-63B8B83961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370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dex.hr/rouge/clanak/ljubavni-obicaji-kako-se-slavi-valentinovo-u-svijetu/598513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2633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KAKO SE SLAVI VALENTINOVO U NEKIM DRŽAVAMA SVIJETA?</a:t>
            </a:r>
            <a:endParaRPr lang="hr-HR" b="1" i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65843">
            <a:off x="1229712" y="2990671"/>
            <a:ext cx="3594539" cy="287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72411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74342"/>
            <a:ext cx="10515600" cy="1325563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NJEMAČKA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399905"/>
            <a:ext cx="10515600" cy="4351338"/>
          </a:xfrm>
        </p:spPr>
        <p:txBody>
          <a:bodyPr/>
          <a:lstStyle/>
          <a:p>
            <a:r>
              <a:rPr lang="hr-HR" dirty="0" smtClean="0"/>
              <a:t>ono što rade Nijemci na Dan zaljubljenih nekada rade i Hrvati</a:t>
            </a:r>
          </a:p>
          <a:p>
            <a:r>
              <a:rPr lang="hr-HR" dirty="0"/>
              <a:t>n</a:t>
            </a:r>
            <a:r>
              <a:rPr lang="hr-HR" dirty="0" smtClean="0"/>
              <a:t>aime, Nijemci si poklanjaju velika jestiva srca koja jako podsjećaju na hrvatska licitarska srca</a:t>
            </a: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1146613" y="3153103"/>
            <a:ext cx="9605469" cy="3057038"/>
            <a:chOff x="1146613" y="3153103"/>
            <a:chExt cx="9605469" cy="3057038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1426107">
              <a:off x="1146613" y="3480735"/>
              <a:ext cx="4094109" cy="2729406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674044">
              <a:off x="7274635" y="3153103"/>
              <a:ext cx="3477447" cy="2608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11254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FILIPINI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 Filipinima je 14. veljače poznat kao dan masovnih vjenčanja gdje stotine parova veže podvezicu u isto vrijeme</a:t>
            </a:r>
          </a:p>
          <a:p>
            <a:r>
              <a:rPr lang="hr-HR" dirty="0" smtClean="0"/>
              <a:t>moramo priznati da to parovima sigurno olakšava prisjećanje kada je godišnjica</a:t>
            </a:r>
          </a:p>
          <a:p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709448" y="3484180"/>
            <a:ext cx="10649333" cy="3136490"/>
            <a:chOff x="709448" y="3484180"/>
            <a:chExt cx="10649333" cy="3136490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1119694">
              <a:off x="709448" y="3484180"/>
              <a:ext cx="5227911" cy="3136490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701373">
              <a:off x="7475113" y="3717404"/>
              <a:ext cx="3883668" cy="2105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37431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5580"/>
            <a:ext cx="10515600" cy="1325563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FINSKA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74035"/>
            <a:ext cx="10515600" cy="5029507"/>
          </a:xfrm>
        </p:spPr>
        <p:txBody>
          <a:bodyPr/>
          <a:lstStyle/>
          <a:p>
            <a:r>
              <a:rPr lang="hr-HR" dirty="0" smtClean="0"/>
              <a:t>u Finskoj se na Valentinovo ne gleda kao na Dan zaljubljenih nego se obilježava Dan prijateljstva</a:t>
            </a:r>
          </a:p>
          <a:p>
            <a:r>
              <a:rPr lang="hr-HR" dirty="0"/>
              <a:t>n</a:t>
            </a:r>
            <a:r>
              <a:rPr lang="hr-HR" dirty="0" smtClean="0"/>
              <a:t>a taj dan prijatelji pokazuju privrženost jedni drugima i za to ne vezuju ništa romantično</a:t>
            </a:r>
          </a:p>
          <a:p>
            <a:r>
              <a:rPr lang="hr-HR" dirty="0"/>
              <a:t>i</a:t>
            </a:r>
            <a:r>
              <a:rPr lang="hr-HR" dirty="0" smtClean="0"/>
              <a:t>zgleda da ništa od ljubavi u Helsinkiju na Valentinovo</a:t>
            </a: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838200" y="3556499"/>
            <a:ext cx="10582538" cy="3005766"/>
            <a:chOff x="838200" y="3556499"/>
            <a:chExt cx="10582538" cy="3005766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98251">
              <a:off x="7134488" y="3556499"/>
              <a:ext cx="4286250" cy="3005766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991783">
              <a:off x="838200" y="3827873"/>
              <a:ext cx="4538498" cy="255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50259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l="5435" t="28397" r="4483" b="15897"/>
          <a:stretch/>
        </p:blipFill>
        <p:spPr>
          <a:xfrm>
            <a:off x="1371600" y="1848677"/>
            <a:ext cx="9763909" cy="452851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KAKO SE NA RAZNIM JEZICIMA SVIJETA KAŽE „Volim te’’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5060731" y="3610303"/>
            <a:ext cx="2680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VOLIM TE!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1636990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HRVATSKA  </a:t>
            </a:r>
            <a:r>
              <a:rPr lang="hr-HR" dirty="0" smtClean="0"/>
              <a:t>              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75" y="1690687"/>
            <a:ext cx="11284235" cy="1336291"/>
          </a:xfrm>
          <a:prstGeom prst="rect">
            <a:avLst/>
          </a:prstGeom>
        </p:spPr>
      </p:pic>
      <p:pic>
        <p:nvPicPr>
          <p:cNvPr id="1026" name="Picture 2" descr="Slikovni rezultat za HRVATSKA ZASTA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8581">
            <a:off x="3739997" y="3123821"/>
            <a:ext cx="5075990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967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 rot="1252933">
            <a:off x="2311468" y="2286309"/>
            <a:ext cx="7759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>
                <a:solidFill>
                  <a:srgbClr val="FF0000"/>
                </a:solidFill>
              </a:rPr>
              <a:t>ZNATE LI OVO?</a:t>
            </a:r>
            <a:endParaRPr lang="hr-H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625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VALENTINOVO SE MOŽE SLAVITI VIŠE PUTA U    GODINI?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u rimokatoličkom kalendaru Valentin je učestalo ima pa ga osim 14.veljače možete slaviti </a:t>
            </a:r>
          </a:p>
          <a:p>
            <a:r>
              <a:rPr lang="hr-HR" sz="3600" dirty="0" smtClean="0"/>
              <a:t>7.siječnja u čast Valentina od Reatie</a:t>
            </a:r>
          </a:p>
          <a:p>
            <a:r>
              <a:rPr lang="hr-HR" sz="3600" dirty="0" smtClean="0"/>
              <a:t>3.studenog u Valentina od Viterba</a:t>
            </a:r>
          </a:p>
          <a:p>
            <a:r>
              <a:rPr lang="hr-HR" sz="3600" dirty="0" smtClean="0"/>
              <a:t>Valentina, djevica mučenica iz Palestine, slavi se 25.srpnja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749284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 rot="754106">
            <a:off x="1718640" y="1901524"/>
            <a:ext cx="10879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FF0000"/>
                </a:solidFill>
              </a:rPr>
              <a:t>HVALA NA PAŽNJI!</a:t>
            </a:r>
            <a:endParaRPr lang="hr-HR" sz="4800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4386" y="3166405"/>
            <a:ext cx="4791067" cy="3108271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463862" y="6479628"/>
            <a:ext cx="5728138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Darijana</a:t>
            </a:r>
            <a:r>
              <a:rPr lang="hr-HR" dirty="0" smtClean="0"/>
              <a:t> </a:t>
            </a:r>
            <a:r>
              <a:rPr lang="hr-HR" dirty="0" err="1" smtClean="0"/>
              <a:t>Šašinović</a:t>
            </a:r>
            <a:r>
              <a:rPr lang="hr-HR" dirty="0" smtClean="0"/>
              <a:t> &amp; Lena </a:t>
            </a:r>
            <a:r>
              <a:rPr lang="hr-HR" dirty="0" err="1" smtClean="0"/>
              <a:t>Sakar</a:t>
            </a:r>
            <a:r>
              <a:rPr lang="hr-HR" dirty="0" smtClean="0"/>
              <a:t> 5.r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40485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954924" y="1340069"/>
            <a:ext cx="8812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dirty="0" smtClean="0">
                <a:solidFill>
                  <a:srgbClr val="FF0000"/>
                </a:solidFill>
              </a:rPr>
              <a:t>SRETNO VALENTINOVO!</a:t>
            </a:r>
            <a:endParaRPr lang="hr-HR" sz="8000" dirty="0">
              <a:solidFill>
                <a:srgbClr val="FF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6643" y="341914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353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www.index.hr/rouge/clanak/ljubavni-obicaji-kako-se-slavi-valentinovo-u-svijetu/598513.aspx</a:t>
            </a:r>
            <a:endParaRPr lang="hr-HR" dirty="0" smtClean="0"/>
          </a:p>
          <a:p>
            <a:r>
              <a:rPr lang="hr-HR" dirty="0" smtClean="0"/>
              <a:t>Modra lasta, veljača, 2019.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64385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</a:t>
            </a:r>
            <a:r>
              <a:rPr lang="hr-HR" dirty="0" smtClean="0">
                <a:solidFill>
                  <a:srgbClr val="FF0000"/>
                </a:solidFill>
              </a:rPr>
              <a:t> SJEVERNA AMERIKA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hr-HR" dirty="0" smtClean="0"/>
              <a:t>za vrijeme Valentinova zlato je na cijeni! </a:t>
            </a:r>
          </a:p>
          <a:p>
            <a:r>
              <a:rPr lang="hr-HR" dirty="0" smtClean="0"/>
              <a:t>zlato traje vječno te nema boljeg načina za izražavanje ljubavi od kupovine zlatne ogrlice ili prstena (barem oni tako misle)</a:t>
            </a:r>
            <a:endParaRPr lang="hr-HR" dirty="0"/>
          </a:p>
        </p:txBody>
      </p:sp>
      <p:grpSp>
        <p:nvGrpSpPr>
          <p:cNvPr id="7" name="Grupa 6"/>
          <p:cNvGrpSpPr/>
          <p:nvPr/>
        </p:nvGrpSpPr>
        <p:grpSpPr>
          <a:xfrm>
            <a:off x="846083" y="3306876"/>
            <a:ext cx="11340544" cy="3054775"/>
            <a:chOff x="846083" y="3306876"/>
            <a:chExt cx="11340544" cy="3054775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281367">
              <a:off x="846083" y="3523099"/>
              <a:ext cx="2622331" cy="2622331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991274">
              <a:off x="9131852" y="3306876"/>
              <a:ext cx="3054775" cy="3054775"/>
            </a:xfrm>
            <a:prstGeom prst="rect">
              <a:avLst/>
            </a:prstGeom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3823" y="3953696"/>
              <a:ext cx="5081752" cy="2223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3940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ENGLESKA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67816"/>
            <a:ext cx="10515600" cy="4351338"/>
          </a:xfrm>
        </p:spPr>
        <p:txBody>
          <a:bodyPr/>
          <a:lstStyle/>
          <a:p>
            <a:r>
              <a:rPr lang="hr-HR" dirty="0" smtClean="0"/>
              <a:t>Englezi nisu baš emocionalni kada se radi o Danu zaljubljenih</a:t>
            </a:r>
          </a:p>
          <a:p>
            <a:r>
              <a:rPr lang="hr-HR" dirty="0"/>
              <a:t>n</a:t>
            </a:r>
            <a:r>
              <a:rPr lang="hr-HR" dirty="0" smtClean="0"/>
              <a:t>aime, kod njih je običaj otići u jednu od top turističkih atrakcija London Dungeon i jesti kolačiće u obliku pravog ljudskog srca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990806" y="3376907"/>
            <a:ext cx="10486490" cy="3052320"/>
            <a:chOff x="990806" y="3376907"/>
            <a:chExt cx="10486490" cy="3052320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 rotWithShape="1">
            <a:blip r:embed="rId2" cstate="print"/>
            <a:srcRect l="29350" t="38178" r="36601" b="33448"/>
            <a:stretch/>
          </p:blipFill>
          <p:spPr>
            <a:xfrm rot="20786389">
              <a:off x="990806" y="3376907"/>
              <a:ext cx="2397606" cy="2997004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44416">
              <a:off x="6783837" y="3427606"/>
              <a:ext cx="4693459" cy="3001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9118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23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JAPAN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11358"/>
            <a:ext cx="10515600" cy="4765605"/>
          </a:xfrm>
        </p:spPr>
        <p:txBody>
          <a:bodyPr/>
          <a:lstStyle/>
          <a:p>
            <a:r>
              <a:rPr lang="hr-HR" dirty="0" smtClean="0"/>
              <a:t>U Japanu žene na Valentinovo muškarcima poklanjaju tamnu čokoladu, a mjesec dana kasnije, 14. ožujka, muškarci ženama poklanjaju bijelu čokoladu što je u Japanu poznato pod nazivom Bijeli dan.</a:t>
            </a: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1054544" y="3240977"/>
            <a:ext cx="9562813" cy="2935986"/>
            <a:chOff x="994909" y="3529489"/>
            <a:chExt cx="9562813" cy="2935986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645932">
              <a:off x="994909" y="3598297"/>
              <a:ext cx="4257527" cy="2867178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 rotWithShape="1">
            <a:blip r:embed="rId3" cstate="print"/>
            <a:srcRect l="23102" t="-4676" r="-1374" b="-1472"/>
            <a:stretch/>
          </p:blipFill>
          <p:spPr>
            <a:xfrm rot="666647">
              <a:off x="7509399" y="3529489"/>
              <a:ext cx="3048323" cy="2267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35001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7586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                          </a:t>
            </a:r>
            <a:r>
              <a:rPr lang="hr-HR" dirty="0" smtClean="0">
                <a:solidFill>
                  <a:srgbClr val="FF0000"/>
                </a:solidFill>
              </a:rPr>
              <a:t>WALES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5041" y="675861"/>
            <a:ext cx="10515600" cy="4886247"/>
          </a:xfrm>
        </p:spPr>
        <p:txBody>
          <a:bodyPr/>
          <a:lstStyle/>
          <a:p>
            <a:r>
              <a:rPr lang="hr-HR" dirty="0" smtClean="0"/>
              <a:t>dečki iz Walesa imaju tradiciju koje se drže već godinama jer oni svojim djevojkama na Valentinovo izrađuju `ljubavnu žlicu`</a:t>
            </a:r>
          </a:p>
          <a:p>
            <a:r>
              <a:rPr lang="hr-HR" dirty="0" smtClean="0"/>
              <a:t>to rade kako bi pokazali privrženost prema djevojci, a usput pokazuju koliko su sposobni raditi s drvetom. </a:t>
            </a:r>
          </a:p>
          <a:p>
            <a:r>
              <a:rPr lang="hr-HR" dirty="0" smtClean="0"/>
              <a:t>mornari bi često nosili sa sobom na brod `ljubavne žlice` misleći o svojoj ljubavi koja je ostala na kopnu</a:t>
            </a:r>
          </a:p>
          <a:p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1242754" y="3495883"/>
            <a:ext cx="9796343" cy="3166710"/>
            <a:chOff x="1242754" y="3495883"/>
            <a:chExt cx="9796343" cy="3166710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629112">
              <a:off x="1242754" y="3495883"/>
              <a:ext cx="1852544" cy="3166710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23484">
              <a:off x="7487766" y="3621630"/>
              <a:ext cx="3551331" cy="2546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43441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SJEVERNA AFRIKA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ž</a:t>
            </a:r>
            <a:r>
              <a:rPr lang="hr-HR" dirty="0" smtClean="0"/>
              <a:t>ene u Sjevernoj Africi Valentinovo slave tako što ime svog voljenog pričvrste pribadačama za rukav, a ta tradicija vuče korijene još iz Starog Rima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9379">
            <a:off x="3137337" y="3071321"/>
            <a:ext cx="4650827" cy="34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995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2510"/>
          </a:xfrm>
        </p:spPr>
        <p:txBody>
          <a:bodyPr/>
          <a:lstStyle/>
          <a:p>
            <a:r>
              <a:rPr lang="hr-HR" dirty="0" smtClean="0"/>
              <a:t>                              </a:t>
            </a:r>
            <a:r>
              <a:rPr lang="hr-HR" dirty="0" smtClean="0">
                <a:solidFill>
                  <a:srgbClr val="FF0000"/>
                </a:solidFill>
              </a:rPr>
              <a:t>FRANCUSKA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496957"/>
            <a:ext cx="10515600" cy="5162777"/>
          </a:xfrm>
        </p:spPr>
        <p:txBody>
          <a:bodyPr/>
          <a:lstStyle/>
          <a:p>
            <a:r>
              <a:rPr lang="hr-HR" dirty="0" smtClean="0"/>
              <a:t>najstarija francuska ljubavna tradicija poznata pod nazivom `Ljubavna lutrija je sada zabranjena</a:t>
            </a:r>
          </a:p>
          <a:p>
            <a:r>
              <a:rPr lang="hr-HR" dirty="0"/>
              <a:t>t</a:t>
            </a:r>
            <a:r>
              <a:rPr lang="hr-HR" dirty="0" smtClean="0"/>
              <a:t>radicija nalaže da žene i muškarci zovu jedni druge od kuće da vide tko će biti njihova ljubav na Dan zaljubljenih</a:t>
            </a:r>
          </a:p>
          <a:p>
            <a:r>
              <a:rPr lang="hr-HR" dirty="0" smtClean="0"/>
              <a:t>žene koje su na kraju ostale bez ikog pale vatru ispred kuće i spaljuju fotografije muškaraca koji su ih odbili</a:t>
            </a:r>
          </a:p>
          <a:p>
            <a:r>
              <a:rPr lang="hr-HR" dirty="0" smtClean="0"/>
              <a:t>nije čudo što ovo više ne postoji jer vjerujemo da je bilo puno požara za vrijeme Valentinova</a:t>
            </a:r>
          </a:p>
          <a:p>
            <a:pPr marL="0" indent="0">
              <a:buNone/>
            </a:pP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4829842" y="4050382"/>
            <a:ext cx="6690046" cy="2571441"/>
            <a:chOff x="4829842" y="4050382"/>
            <a:chExt cx="6690046" cy="2571441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551795">
              <a:off x="4829842" y="4050382"/>
              <a:ext cx="2532314" cy="2363413"/>
            </a:xfrm>
            <a:prstGeom prst="rect">
              <a:avLst/>
            </a:prstGeom>
          </p:spPr>
        </p:pic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713624">
              <a:off x="8975015" y="4193288"/>
              <a:ext cx="2544873" cy="2428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02854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SLOVENIJA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277007"/>
            <a:ext cx="10515600" cy="4899956"/>
          </a:xfrm>
        </p:spPr>
        <p:txBody>
          <a:bodyPr/>
          <a:lstStyle/>
          <a:p>
            <a:r>
              <a:rPr lang="hr-HR" dirty="0"/>
              <a:t>u</a:t>
            </a:r>
            <a:r>
              <a:rPr lang="hr-HR" dirty="0" smtClean="0"/>
              <a:t> Sloveniji se vjeruje da dan svetog Valentina označava kraj zime i vraćanje proljeća što znači da je vrijeme za teški rad u polju ili u vrtu</a:t>
            </a:r>
          </a:p>
          <a:p>
            <a:r>
              <a:rPr lang="hr-HR" dirty="0"/>
              <a:t>u</a:t>
            </a:r>
            <a:r>
              <a:rPr lang="hr-HR" dirty="0" smtClean="0"/>
              <a:t>mjesto da ljubav slave u veljači, Slovenci svoje romantične osjećaje čuvaju za 12. ožujka</a:t>
            </a: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515992" y="3144100"/>
            <a:ext cx="10592970" cy="3032863"/>
            <a:chOff x="515992" y="3144100"/>
            <a:chExt cx="10592970" cy="3032863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1371988">
              <a:off x="515992" y="3247697"/>
              <a:ext cx="4453276" cy="2929266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20405">
              <a:off x="6443969" y="3144100"/>
              <a:ext cx="4664993" cy="2549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57168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39674"/>
            <a:ext cx="10515600" cy="804914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DANSKA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5032375"/>
          </a:xfrm>
        </p:spPr>
        <p:txBody>
          <a:bodyPr/>
          <a:lstStyle/>
          <a:p>
            <a:r>
              <a:rPr lang="hr-HR" dirty="0" smtClean="0"/>
              <a:t>Danci imaju prilično neobičan običaj za vrijeme Valentinova</a:t>
            </a:r>
          </a:p>
          <a:p>
            <a:r>
              <a:rPr lang="hr-HR" dirty="0"/>
              <a:t>o</a:t>
            </a:r>
            <a:r>
              <a:rPr lang="hr-HR" dirty="0" smtClean="0"/>
              <a:t>ni pišu ljubavne poruke te ih potpisuju s točkicama umjesto imenima</a:t>
            </a:r>
          </a:p>
          <a:p>
            <a:r>
              <a:rPr lang="hr-HR" dirty="0" smtClean="0"/>
              <a:t>ako osoba koja primi poruku pogodi od koga ju je dobila tada će na Uskrs dobiti jaje</a:t>
            </a:r>
          </a:p>
          <a:p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1923394" y="3346228"/>
            <a:ext cx="9445703" cy="3275397"/>
            <a:chOff x="1923394" y="3346228"/>
            <a:chExt cx="9445703" cy="3275397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728272">
              <a:off x="1923394" y="3346228"/>
              <a:ext cx="3714422" cy="3095352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752075">
              <a:off x="7003576" y="3556666"/>
              <a:ext cx="4365521" cy="3064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15113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540</Words>
  <Application>Microsoft Office PowerPoint</Application>
  <PresentationFormat>Prilagođeno</PresentationFormat>
  <Paragraphs>52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Tema sustava Office</vt:lpstr>
      <vt:lpstr>KAKO SE SLAVI VALENTINOVO U NEKIM DRŽAVAMA SVIJETA?</vt:lpstr>
      <vt:lpstr>                 SJEVERNA AMERIKA</vt:lpstr>
      <vt:lpstr>ENGLESKA</vt:lpstr>
      <vt:lpstr>JAPAN</vt:lpstr>
      <vt:lpstr>                                 WALES</vt:lpstr>
      <vt:lpstr>SJEVERNA AFRIKA</vt:lpstr>
      <vt:lpstr>                              FRANCUSKA</vt:lpstr>
      <vt:lpstr>SLOVENIJA</vt:lpstr>
      <vt:lpstr>DANSKA</vt:lpstr>
      <vt:lpstr>NJEMAČKA</vt:lpstr>
      <vt:lpstr>FILIPINI</vt:lpstr>
      <vt:lpstr>FINSKA</vt:lpstr>
      <vt:lpstr>KAKO SE NA RAZNIM JEZICIMA SVIJETA KAŽE „Volim te’’</vt:lpstr>
      <vt:lpstr>HRVATSKA                 </vt:lpstr>
      <vt:lpstr>Slajd 15</vt:lpstr>
      <vt:lpstr> VALENTINOVO SE MOŽE SLAVITI VIŠE PUTA U    GODINI?</vt:lpstr>
      <vt:lpstr>Slajd 17</vt:lpstr>
      <vt:lpstr>Slajd 18</vt:lpstr>
      <vt:lpstr>Slajd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SLAVI VALENTINOVO U NEKIM DRŽAVAMA SVIJETA?</dc:title>
  <dc:creator>Šašinovići</dc:creator>
  <cp:lastModifiedBy>korisnik</cp:lastModifiedBy>
  <cp:revision>17</cp:revision>
  <dcterms:created xsi:type="dcterms:W3CDTF">2019-02-07T13:56:48Z</dcterms:created>
  <dcterms:modified xsi:type="dcterms:W3CDTF">2019-02-15T10:15:19Z</dcterms:modified>
</cp:coreProperties>
</file>